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2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98208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88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53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2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721199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79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58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94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6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42554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94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665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5184">
          <p15:clr>
            <a:srgbClr val="F26B43"/>
          </p15:clr>
        </p15:guide>
        <p15:guide id="4294967295" pos="702">
          <p15:clr>
            <a:srgbClr val="F26B43"/>
          </p15:clr>
        </p15:guide>
        <p15:guide id="4294967295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當給主耶穌講</a:t>
            </a:r>
            <a:endParaRPr lang="en-US" altLang="zh-TW" sz="60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趕緊給主耶穌講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不可掛慮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thang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a friend that’s well known,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You’ve no other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5184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將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所有各項事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hang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趕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緊對主耶穌講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uch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friend or brother,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 alone.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48398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心裏若有憂悶艱苦的事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Sim-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bun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當給主耶穌講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weary are you heavy hearted?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endParaRPr lang="en-US" altLang="zh-TW" sz="1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心裏若有驚惶迷乱的事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be-loan 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趕緊對主耶穌講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2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-kin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you grieving over joys departed?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 alone.</a:t>
            </a:r>
            <a:endParaRPr lang="en-US" altLang="zh-TW" sz="32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endParaRPr lang="en-US" altLang="zh-TW" sz="1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507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是至好朋友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chi- ho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</a:t>
            </a:r>
            <a:b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99761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趕緊給主耶穌講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kin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不可掛慮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m-thang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koa-lu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is a friend that’s well known,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You’ve no other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5035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將所有各項事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hang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趕緊對主耶穌講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such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friend or brother,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 alone.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7620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心裏若有隱藏怨恨惡毒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un-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ok-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當給主耶穌講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 algn="ctr">
              <a:buNone/>
            </a:pPr>
            <a:endParaRPr lang="en-US" altLang="zh-TW" sz="32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 the tears flow down your cheeks unbidden?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(2x)</a:t>
            </a: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endParaRPr lang="en-US" altLang="zh-TW" sz="1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545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心裏若有隱藏污穢邪惡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un-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趕緊對主耶穌講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2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-kin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Have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 sins that to men’s eyes are hidden?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 alone.</a:t>
            </a:r>
            <a:endParaRPr lang="en-US" altLang="zh-TW" sz="32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  </a:t>
            </a:r>
            <a:endParaRPr lang="en-US" altLang="zh-TW" sz="1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089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sz="4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當給主耶穌講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是至好朋友</a:t>
            </a:r>
            <a:r>
              <a:rPr lang="zh-TW" altLang="en-US" sz="35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chi-  ho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Tell it to Jesus,</a:t>
            </a:r>
            <a:b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8535975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373</TotalTime>
  <Words>492</Words>
  <Application>Microsoft Office PowerPoint</Application>
  <PresentationFormat>On-screen Show (4:3)</PresentationFormat>
  <Paragraphs>78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DFKai-SB</vt:lpstr>
      <vt:lpstr>Franklin Gothic Book</vt:lpstr>
      <vt:lpstr>Candara</vt:lpstr>
      <vt:lpstr>Crop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ggctech</cp:lastModifiedBy>
  <cp:revision>56</cp:revision>
  <dcterms:created xsi:type="dcterms:W3CDTF">2018-01-05T06:11:53Z</dcterms:created>
  <dcterms:modified xsi:type="dcterms:W3CDTF">2018-01-12T10:33:14Z</dcterms:modified>
</cp:coreProperties>
</file>